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2" roundtripDataSignature="AMtx7miV2CGtkgoashU06II7fDxjD7FI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E17E38-E17D-4631-B8EE-862C9BF79366}">
  <a:tblStyle styleId="{95E17E38-E17D-4631-B8EE-862C9BF793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f7cc7d1886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f7cc7d188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7cc7d1886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f7cc7d188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объект" type="txAndObj">
  <p:cSld name="TEXT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" type="objOnly">
  <p:cSld name="OBJECT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3" name="Google Shape;73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4" name="Google Shape;74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5" name="Google Shape;75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6" name="Google Shape;76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2" name="Google Shape;82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3" name="Google Shape;83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9" name="Google Shape;89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163" y="516200"/>
            <a:ext cx="8117575" cy="54173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>
            <p:ph type="ctrTitle"/>
          </p:nvPr>
        </p:nvSpPr>
        <p:spPr>
          <a:xfrm>
            <a:off x="685800" y="2130450"/>
            <a:ext cx="7585800" cy="129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3500">
                <a:latin typeface="Cambria"/>
                <a:ea typeface="Cambria"/>
                <a:cs typeface="Cambria"/>
                <a:sym typeface="Cambria"/>
              </a:rPr>
              <a:t>Тақырып 14</a:t>
            </a:r>
            <a:r>
              <a:rPr i="0" lang="en-US" sz="3500" u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. Г</a:t>
            </a:r>
            <a:r>
              <a:rPr lang="en-US" sz="3500">
                <a:latin typeface="Cambria"/>
                <a:ea typeface="Cambria"/>
                <a:cs typeface="Cambria"/>
                <a:sym typeface="Cambria"/>
              </a:rPr>
              <a:t>еодезиялық торлар</a:t>
            </a:r>
            <a:r>
              <a:rPr i="0" lang="en-US" sz="3500" u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idx="1" type="body"/>
          </p:nvPr>
        </p:nvSpPr>
        <p:spPr>
          <a:xfrm>
            <a:off x="457200" y="549275"/>
            <a:ext cx="8229600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Дәріс жоспары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Геодезиялық торлар туралы жалпы ұғым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II.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Мемлекеттік геодезиялық тор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III.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Геодезиялық жиілету торлары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IV.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Түсіріс торлары және оларды құру әдістері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Геодезиялық пункттер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f7cc7d1886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6075" y="254900"/>
            <a:ext cx="6955301" cy="36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f7cc7d1886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6075" y="3946500"/>
            <a:ext cx="3443850" cy="265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f7cc7d1886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9925" y="3952050"/>
            <a:ext cx="3511450" cy="264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468300" y="333375"/>
            <a:ext cx="8229600" cy="6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I. Геодезиялық торлар туралы жалпы мәліметтер.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Біздің еліміздің аумағында геодезиялық белгілермен және орталықтармен жергілікті жерлерде нүктелер (пункттер) бекітілген, олардың орналасуы геодезиялық </a:t>
            </a:r>
            <a:r>
              <a:rPr i="1" lang="en-US" sz="2300">
                <a:latin typeface="Cambria"/>
                <a:ea typeface="Cambria"/>
                <a:cs typeface="Cambria"/>
                <a:sym typeface="Cambria"/>
              </a:rPr>
              <a:t>координаталар мен биіктіктердің</a:t>
            </a: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 бірыңғай жүйесінде анықталынған. Бұл нүктелер </a:t>
            </a:r>
            <a:r>
              <a:rPr b="1" lang="en-US" sz="2300">
                <a:latin typeface="Cambria"/>
                <a:ea typeface="Cambria"/>
                <a:cs typeface="Cambria"/>
                <a:sym typeface="Cambria"/>
              </a:rPr>
              <a:t>тірек нүктелері</a:t>
            </a: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 деп аталады. Ал тірек нүктелер торы </a:t>
            </a:r>
            <a:r>
              <a:rPr i="1" lang="en-US" sz="2300">
                <a:latin typeface="Cambria"/>
                <a:ea typeface="Cambria"/>
                <a:cs typeface="Cambria"/>
                <a:sym typeface="Cambria"/>
              </a:rPr>
              <a:t>геодезиялық тор</a:t>
            </a: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 деп аталады.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Геодезиялық торлар: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1. Жоспарлы (Х және У координаттары неғұрлым дәл анықталған, ал олардың биіктігі төмен дәлдікпен анықталған).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2. Биіктік (абсолютті биіктіктер дәл анықталған).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3. ЖОСПАРЛЫ-БИІКТІК.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Геодезиялық желілер бөлінеді: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1.МЕМЛЕКЕТТІК ГЕОДЕЗИЯЛЫҚ ТОР,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2.ГЕОДЕЗИЯЛЫҚ ЖИІЛЕТУ ТОРЫ,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3.ТҮСІРУ ТОРЛАРЫ.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>
            <p:ph idx="1" type="body"/>
          </p:nvPr>
        </p:nvSpPr>
        <p:spPr>
          <a:xfrm>
            <a:off x="468312" y="333375"/>
            <a:ext cx="7921625" cy="583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БАРЛЫҚ ГЕОДЕЗИЯЛЫҚ ТОРЛАР </a:t>
            </a:r>
            <a:r>
              <a:rPr b="1" lang="en-US" sz="2000">
                <a:latin typeface="Cambria"/>
                <a:ea typeface="Cambria"/>
                <a:cs typeface="Cambria"/>
                <a:sym typeface="Cambria"/>
              </a:rPr>
              <a:t>ЖАЛПЫДАН ЖЕКЕГЕ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ПРИНЦИПІ БОЙЫНША ҚҰРЫЛАДЫ. ГЕОДЕЗИЯЛЫҚ ТОРЛАР ДӘЛДІГІ МЕН МАҚСАТЫНА ҚАРАЙ ЖІКТЕЛЕДІ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ambria"/>
                <a:ea typeface="Cambria"/>
                <a:cs typeface="Cambria"/>
                <a:sym typeface="Cambria"/>
              </a:rPr>
              <a:t>II. МЕМЛЕКЕТТІК ГЕОДЕЗИЯЛЫҚ ТОР.</a:t>
            </a:r>
            <a:endParaRPr b="1"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Мемлекеттік геодезиялық тор ең дәл және жалпы болып табылады. Ол ғылыми және ғылыми-техникалық мәселелерді шешуге қызмет етеді және геодезиялық жиілету торларын дамытуға негіз болады.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Мемлекеттік геодезиялық тор дәлдігі бойынша төрт классқа бөлінеді.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Бір-бірімен класстар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бұрыштар мен қабырғалардың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ұзындығын өлшеу дәлдігімен ерекшеленеді.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1 және 2 классты мемлекеттік геодезиялық тор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триангуляция 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әдісімен және сирек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полигонометрия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әдісімен құрылады және: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1) Жердің пішіні мен көлемін анықтауға байланысты ғылыми зерттеулер үшін.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2) ЕЛДІҢ БҮКІЛ АУМАҒЫНА БІРЫҢҒАЙ КООРДИНАТТАР ЖҮЙЕСІН ТАРАТУ ҮШІН.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3) келесі класс (3,4) торларын  дамыту үшін негіз болады.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1f7cc7d1886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425" y="561375"/>
            <a:ext cx="7839075" cy="573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>
            <p:ph idx="1" type="body"/>
          </p:nvPr>
        </p:nvSpPr>
        <p:spPr>
          <a:xfrm>
            <a:off x="539750" y="549275"/>
            <a:ext cx="8229600" cy="3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1-классты мемлекеттік геодезиялық тор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меридиандар мен параллельдер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бағыттары бойынша салынған триангуляцияның қиылысатын қатарлары (звено) түрінде құрылған. Мұндай қатарлар периметрі 800-1000 км, жеке қатардың ұзындығы 200-300 км болатын полигондарды құрайды.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Қатарлардың қиылысында базистік қабырғалар өлшенеді, ал басзистердің ұштарында (Лаплас нүктелері) ендік, бойлық және азимуттар анықталады.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МЕМЛЕКЕТТІК ГЕОДЕЗИЯЛЫҚ ЖЕЛІНІҢ БАСТАПҚЫ (БАСТАПҚЫ) ПУНКТІ ПУЛКОВ ОБСЕРВАТОРИЯСЫНЫҢ ДӨҢГЕЛЕК ЗАЛЫНЫҢ ОРТАЛЫҒЫ БОЛЫП ТАБЫЛАДЫ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130" name="Google Shape;130;p5"/>
          <p:cNvGraphicFramePr/>
          <p:nvPr/>
        </p:nvGraphicFramePr>
        <p:xfrm>
          <a:off x="858750" y="401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{95E17E38-E17D-4631-B8EE-862C9BF79366}</a:tableStyleId>
              </a:tblPr>
              <a:tblGrid>
                <a:gridCol w="3619500"/>
                <a:gridCol w="3619500"/>
              </a:tblGrid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Триангуляция торларының класстары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Үшбұрыш қабырғаларының ұзындықтары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1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20-25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7-20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3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5-8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4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2-5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Безымянный" id="135" name="Google Shape;135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1850" y="274625"/>
            <a:ext cx="5813100" cy="58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/>
          <p:nvPr>
            <p:ph idx="1" type="body"/>
          </p:nvPr>
        </p:nvSpPr>
        <p:spPr>
          <a:xfrm>
            <a:off x="457200" y="476250"/>
            <a:ext cx="8229600" cy="61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latin typeface="Cambria"/>
                <a:ea typeface="Cambria"/>
                <a:cs typeface="Cambria"/>
                <a:sym typeface="Cambria"/>
              </a:rPr>
              <a:t>III. ГЕОДЕЗИЯЛЫҚ ЖИІЛЕТУ ТОРЛАРЫ.</a:t>
            </a:r>
            <a:endParaRPr b="1"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Мемлекеттік геодезиялық торларды жиілету мақсатында құрылады.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Дәлдігі бойынша олар 1 және 2 санаттарға бөлінеді. Жиілету торлары триангуляция мен полигонометрия әдістерімен құрылады.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Триангуляция жақтары 0,5 -5 км. бұрыштары 30° кем емес және 120° артық болмауы тиіс және өлшеу дәлдігі Мемлекеттік Геодезиялық торға қарағанда төмен.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ГЕОДЕЗИЯЛЫҚ ЖИІЛЕТУ ТОРЛАРЫ 1:5000 – 1:500 МАСШТАБТАҒЫ ТОПОГРАФИЯЛЫҚ ТҮСІРІЛІМДЕРДІҢ НЕГІЗДЕМЕСІ БОЛЫП ТАБЫЛАДЫ.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 txBox="1"/>
          <p:nvPr>
            <p:ph idx="1" type="body"/>
          </p:nvPr>
        </p:nvSpPr>
        <p:spPr>
          <a:xfrm>
            <a:off x="539750" y="549275"/>
            <a:ext cx="8229600" cy="61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latin typeface="Cambria"/>
                <a:ea typeface="Cambria"/>
                <a:cs typeface="Cambria"/>
                <a:sym typeface="Cambria"/>
              </a:rPr>
              <a:t>IV. ТҮСІРУ ТОРЛАРЫ ЖӘНЕ ОЛАРДЫ ҚҰРУ ӘДІСТЕРІ.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ТҮСІРУ ТОРЛАРЫ ЖИІЛЕТУ ТОРЛАРЫН ТОЛТЫРАДЫ ЖӘНЕ ТЕОДОЛИТТІК ЖҮРІСТЕР ЖӘНЕ ҚАРАПАЙЫМ ТРИАНГУЛЯЦИЯЛЫҚ ҚҰРЫЛЫМДАР ТҮРІНДЕ ЖАСАЛАДЫ.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Ауданы 1 км2 дейінгі учаскелерде және мемлекеттік геодезиялық тор және жиілету торлары туралы деректер болмаған кезде түсіру торлары дербес (жергілікті) геодезиялық торлар ретінде құрылуы мүмкін.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Жоспарланған негіздемені құрудың ең қарапайым әдістерінің бірі - теодолиттік жүрістерді құру. Теодолиттік жүрістер - жергілікті жердегі сынған сызықтар түріндегі жүріс. Бұрылу бұрыштарының төбелері белгілермен бекітіледі. Бұрыштар теодолит арқылы, қашықтықтар рулетка немесе қашықтық өлшегіштер арқылы анықталынады.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Теодолиттік жүрістер </a:t>
            </a:r>
            <a:r>
              <a:rPr i="1" lang="en-US" sz="2100">
                <a:latin typeface="Cambria"/>
                <a:ea typeface="Cambria"/>
                <a:cs typeface="Cambria"/>
                <a:sym typeface="Cambria"/>
              </a:rPr>
              <a:t>тұйықталған, тұйықталмаған, аспалы және диагональды</a:t>
            </a: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 болуы мүмкін.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/>
          <p:nvPr>
            <p:ph idx="1" type="body"/>
          </p:nvPr>
        </p:nvSpPr>
        <p:spPr>
          <a:xfrm>
            <a:off x="457200" y="333375"/>
            <a:ext cx="7931150" cy="1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Тұйық теодолиттік жүріс-геодезиялық тор пунктіне байланған көпбұрыш, яғни координаталарды бастапқы В пункттен  - теодолиттік жүрістің бастапқы нүктесіне 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(•) 1 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беру үшін бастапқы β, β1' бұрыштары және В және (•)1 пункттері арасындағы қашықтық өлшенеді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Безымянный" id="151" name="Google Shape;151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2060575"/>
            <a:ext cx="741680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/>
          <p:nvPr>
            <p:ph idx="1" type="body"/>
          </p:nvPr>
        </p:nvSpPr>
        <p:spPr>
          <a:xfrm>
            <a:off x="457200" y="404809"/>
            <a:ext cx="80025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ТҰЙЫҚТАЛМАҒАН ТЕОДОЛИТТІК ЖҮРІС-БАСЫ МЕН АЯҒЫ НЕҒҰРЛЫМ ЖОҒАРЫ РЕТТЕГІ ГЕОДЕЗИЯЛЫҚ НЕГІЗДЕУ ПУНКТТЕРІНЕ СҮЙЕНЕТІН СОЗЫЛҒАН ЖҮРІС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Безымянный" id="157" name="Google Shape;157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6550" y="2027350"/>
            <a:ext cx="6699000" cy="31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/>
          <p:cNvSpPr txBox="1"/>
          <p:nvPr>
            <p:ph idx="1" type="body"/>
          </p:nvPr>
        </p:nvSpPr>
        <p:spPr>
          <a:xfrm>
            <a:off x="457200" y="404812"/>
            <a:ext cx="7931150" cy="72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ДИАГОНАЛЬДЫ ЖҮРІС-ТҰЙЫҚТАЛҒАН ТЕОДОЛИТТІК ЖҮРІСТІҢ ҰЗАҚҚА СОЗЫЛУЫ ЖАҒДАЙЫНДА ТАР ЖЕРДЕ ӨТКЕЛ ЖАСАЛАДЫ.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Безымянный" id="163" name="Google Shape;163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1196975"/>
            <a:ext cx="7848600" cy="4062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>
            <p:ph idx="1" type="body"/>
          </p:nvPr>
        </p:nvSpPr>
        <p:spPr>
          <a:xfrm>
            <a:off x="395275" y="476250"/>
            <a:ext cx="8229600" cy="61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Теодолиттік қозғалыстарда бұрылыс бұрыштары, сол жақ (βсол) немесе оң жақ (βоң) өлшенеді. Бұрыштарды өлшеу толық амал әдісімен жүзеге асырылады. 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Қашықтықтар  ұзындығы 20 метрлік болат таспалармен, рулеткалармен, қашықтық өлшегіштермен және қажетті өлшеу дәлдігін қамтамасыз ететін басқа құралдармен өлшенеді.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20 м таспамен өлшеу кезінде сызықтар тура және кері бағытта өлшенеді, 1/2000 салыстырмалы қателік кезінде 100 м – 3 - 4 см қателіктен аспау қажет.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Көлбеу бұрыштар тік шеңбермен анықталады және рельефтің көлбеу бұрыштары 2° - тан асатын көкжиек сызықтарының ұзындығын келтіру үшін түзетулер енгізіледі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Теодолиттік жүрістердегі жақтардың ұзындығы 350 м-ден аспауы және 20 м-ден кем болмауы тиіс.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Далалық өлшеулердің нәтижелері журналға енгізіледі.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/>
          <p:nvPr>
            <p:ph idx="1" type="body"/>
          </p:nvPr>
        </p:nvSpPr>
        <p:spPr>
          <a:xfrm>
            <a:off x="468312" y="476250"/>
            <a:ext cx="8229600" cy="59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latin typeface="Cambria"/>
                <a:ea typeface="Cambria"/>
                <a:cs typeface="Cambria"/>
                <a:sym typeface="Cambria"/>
              </a:rPr>
              <a:t>V. Тірек торларының нүктелерін бекітуге арналған геодезиялық белгілер.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Координаталары геодезиялық өлшемдермен анықталатын жоспарлы негіздеменің нүктелері жергілікті жерде орталықтармен бекітіледі. Орталық - жерасты белгісі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Ол берік, тұрақты, ұзақ мерзімді болуы тиіс (Металл маркасы бар бетон, темірбетон монолиттері топырақтың қатып қалуынан төмен тереңдікке салынады).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Сыртқы геодезиялық белгілер осы орталықтардың үстіне салынған: пирамидалар, жер асты орталығын анықтауға және оны бақылауға қызмет ететін сигналдар. Сигналдар мен пирамидалар қазіргі уақытта металлдан жасалады - биіктігі 5,5 м-ден 40-50 м-ге дейін.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Түсіру торларының пункттерінің орналасуы аз дәлдікпен анықталады, олар жерге металл құбырлармен, рельстермен, бетон монолиттермен бекітіледі.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Қызмет ету мерзімі түсірілім кезеңімен аяқталатын уақытша белгілер ағаш бағаналармен, қазықшалармен бекітіледі.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2014-11-13T10:07:40Z</dcterms:created>
  <dc:creator>A</dc:creator>
</cp:coreProperties>
</file>